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1263"/>
  <p:notesSz cx="6797675" cy="9928225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0" y="4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62E7B-E26F-49D1-BD97-03D6E3F055E0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31F13-1E36-4A2C-ABFB-67440BD1AA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52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1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43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79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40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47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49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29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91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66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C69E-4D84-44EA-AA1E-0A9BC6A2757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956C-8101-4446-AD9B-0CD05B5B76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5364000" y="195226"/>
            <a:ext cx="0" cy="720080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publicdomainpictures.net/pictures/50000/nahled/scissors-silhouet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6478">
            <a:off x="5219860" y="134575"/>
            <a:ext cx="380307" cy="380307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494840" y="254094"/>
            <a:ext cx="2190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REGLEMENT A CONSERVER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709" y="650509"/>
            <a:ext cx="527469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/>
              <a:t>Art.1</a:t>
            </a:r>
            <a:r>
              <a:rPr lang="fr-FR" sz="1100" dirty="0"/>
              <a:t>    </a:t>
            </a:r>
            <a:r>
              <a:rPr lang="fr-FR" sz="1050" dirty="0"/>
              <a:t>La Rencontre Printanière en Anciennes se tiendra le dimanche </a:t>
            </a:r>
            <a:r>
              <a:rPr lang="fr-FR" sz="1050" b="1" dirty="0"/>
              <a:t>19 mai 2019</a:t>
            </a:r>
            <a:r>
              <a:rPr lang="fr-FR" sz="1050" dirty="0"/>
              <a:t>,</a:t>
            </a:r>
            <a:endParaRPr lang="fr-FR" sz="1100" dirty="0"/>
          </a:p>
          <a:p>
            <a:r>
              <a:rPr lang="fr-FR" sz="1100" dirty="0"/>
              <a:t>             et accueillera tous les exposants qui désireront vendre ou promouvoir des </a:t>
            </a:r>
          </a:p>
          <a:p>
            <a:r>
              <a:rPr lang="fr-FR" sz="1100" dirty="0"/>
              <a:t>             produits ou services se rapportant aux véhicules de collection. </a:t>
            </a:r>
          </a:p>
          <a:p>
            <a:endParaRPr lang="fr-FR" sz="1100" dirty="0"/>
          </a:p>
          <a:p>
            <a:r>
              <a:rPr lang="fr-FR" sz="1100" b="1" u="sng" dirty="0"/>
              <a:t>Art.2</a:t>
            </a:r>
            <a:r>
              <a:rPr lang="fr-FR" sz="1100" dirty="0"/>
              <a:t>    Afin de se prémunir des intempéries éventuelles, les exposants marchands seront</a:t>
            </a:r>
          </a:p>
          <a:p>
            <a:r>
              <a:rPr lang="fr-FR" sz="1100" dirty="0"/>
              <a:t>              installés à l’intérieur du marché couvert, sur réservation par le biais du bulletin</a:t>
            </a:r>
          </a:p>
          <a:p>
            <a:r>
              <a:rPr lang="fr-FR" sz="1100" dirty="0"/>
              <a:t>              d’inscription ci-contre. </a:t>
            </a:r>
          </a:p>
          <a:p>
            <a:endParaRPr lang="fr-FR" sz="1100" dirty="0"/>
          </a:p>
          <a:p>
            <a:r>
              <a:rPr lang="fr-FR" sz="1100" b="1" u="sng" dirty="0"/>
              <a:t>Art. 3</a:t>
            </a:r>
            <a:r>
              <a:rPr lang="fr-FR" sz="1100" dirty="0"/>
              <a:t>    </a:t>
            </a:r>
            <a:r>
              <a:rPr lang="fr-FR" sz="1100" b="1" dirty="0"/>
              <a:t>L’INSTALLATION</a:t>
            </a:r>
            <a:r>
              <a:rPr lang="fr-FR" sz="1100" dirty="0"/>
              <a:t> se fera le </a:t>
            </a:r>
            <a:r>
              <a:rPr lang="fr-FR" sz="1100" b="1" dirty="0"/>
              <a:t>samedi 18 mai à partir de 16h00, ou le dimanche 19</a:t>
            </a:r>
          </a:p>
          <a:p>
            <a:r>
              <a:rPr lang="fr-FR" sz="1100" b="1" dirty="0"/>
              <a:t>              mai de 7h30 à 9h00</a:t>
            </a:r>
            <a:r>
              <a:rPr lang="fr-FR" sz="1100" dirty="0"/>
              <a:t>. </a:t>
            </a:r>
            <a:r>
              <a:rPr lang="fr-FR" sz="1100" b="1" dirty="0"/>
              <a:t>Attention, aucun gardiennage ne sera assuré pendant </a:t>
            </a:r>
          </a:p>
          <a:p>
            <a:r>
              <a:rPr lang="fr-FR" sz="1100" b="1" dirty="0"/>
              <a:t>              la nuit. </a:t>
            </a:r>
          </a:p>
          <a:p>
            <a:endParaRPr lang="fr-FR" sz="1100" dirty="0"/>
          </a:p>
          <a:p>
            <a:r>
              <a:rPr lang="fr-FR" sz="1100" b="1" u="sng" dirty="0"/>
              <a:t>Art.4</a:t>
            </a:r>
            <a:r>
              <a:rPr lang="fr-FR" sz="1100" b="1" dirty="0"/>
              <a:t>   </a:t>
            </a:r>
            <a:r>
              <a:rPr lang="fr-FR" sz="1100" dirty="0"/>
              <a:t>La disposition des stands ne doit pas condamner l’accès aux moyens de secours </a:t>
            </a:r>
          </a:p>
          <a:p>
            <a:r>
              <a:rPr lang="fr-FR" sz="1100" dirty="0"/>
              <a:t>             et de lutte contre l’incendie. Aucune marchandise ne devra déborder dans les </a:t>
            </a:r>
          </a:p>
          <a:p>
            <a:r>
              <a:rPr lang="fr-FR" sz="1100" dirty="0"/>
              <a:t>             allées ou bloquer l’accès aux portes. </a:t>
            </a:r>
          </a:p>
          <a:p>
            <a:endParaRPr lang="fr-FR" sz="1100" dirty="0"/>
          </a:p>
          <a:p>
            <a:r>
              <a:rPr lang="fr-FR" sz="1100" b="1" u="sng" dirty="0"/>
              <a:t>Art. 5</a:t>
            </a:r>
            <a:r>
              <a:rPr lang="fr-FR" sz="1100" b="1" dirty="0"/>
              <a:t>   LE REMBALLAGE, MEME PARTIEL, NE POURRA ETRE EFFECTUE AVANT 17h30 le </a:t>
            </a:r>
          </a:p>
          <a:p>
            <a:r>
              <a:rPr lang="fr-FR" sz="1100" b="1" dirty="0"/>
              <a:t>             DIMANCHE 19 MAI  et DEVRA ETRE TERMINE à 20h00 au plus tard</a:t>
            </a:r>
            <a:r>
              <a:rPr lang="fr-FR" sz="1100" dirty="0"/>
              <a:t>.</a:t>
            </a:r>
          </a:p>
          <a:p>
            <a:endParaRPr lang="fr-FR" sz="1100" dirty="0"/>
          </a:p>
          <a:p>
            <a:r>
              <a:rPr lang="fr-FR" sz="1100" b="1" u="sng" dirty="0"/>
              <a:t>Art.6</a:t>
            </a:r>
            <a:r>
              <a:rPr lang="fr-FR" sz="1100" dirty="0"/>
              <a:t>    Les transactions se feront entre exposants et visiteurs. En aucun cas, les </a:t>
            </a:r>
          </a:p>
          <a:p>
            <a:r>
              <a:rPr lang="fr-FR" sz="1100" dirty="0"/>
              <a:t>             organisateurs ne sauraient être tenus pour responsables des éventuels litiges. </a:t>
            </a:r>
          </a:p>
          <a:p>
            <a:endParaRPr lang="fr-FR" sz="1100" dirty="0"/>
          </a:p>
          <a:p>
            <a:r>
              <a:rPr lang="fr-FR" sz="1100" b="1" u="sng" dirty="0"/>
              <a:t>Art.7</a:t>
            </a:r>
            <a:r>
              <a:rPr lang="fr-FR" sz="1100" dirty="0"/>
              <a:t>   Le Comité organisateur se réserve le droit de refuser tout exposant, club, produit, </a:t>
            </a:r>
          </a:p>
          <a:p>
            <a:r>
              <a:rPr lang="fr-FR" sz="1100" dirty="0"/>
              <a:t>            service, véhicule destiné à être exposés, ne correspondant pas à l’esprit et au </a:t>
            </a:r>
          </a:p>
          <a:p>
            <a:r>
              <a:rPr lang="fr-FR" sz="1100" dirty="0"/>
              <a:t>            caractère de la manifestation ou en infraction avec les lois en vigueur. </a:t>
            </a:r>
          </a:p>
          <a:p>
            <a:endParaRPr lang="fr-FR" sz="1100" dirty="0"/>
          </a:p>
          <a:p>
            <a:r>
              <a:rPr lang="fr-FR" sz="1100" b="1" u="sng" dirty="0"/>
              <a:t>Art. 8</a:t>
            </a:r>
            <a:r>
              <a:rPr lang="fr-FR" sz="1100" dirty="0"/>
              <a:t>   </a:t>
            </a:r>
            <a:r>
              <a:rPr lang="fr-FR" sz="1100" b="1" dirty="0"/>
              <a:t>TOUTE ANNULATION DE STAND APRES LE 10 mai 2019 NE SERA PAS</a:t>
            </a:r>
          </a:p>
          <a:p>
            <a:r>
              <a:rPr lang="fr-FR" sz="1100" b="1" dirty="0"/>
              <a:t>             REMBOURSEE</a:t>
            </a:r>
            <a:r>
              <a:rPr lang="fr-FR" sz="1100" dirty="0"/>
              <a:t>.</a:t>
            </a:r>
          </a:p>
          <a:p>
            <a:endParaRPr lang="fr-FR" sz="1100" dirty="0"/>
          </a:p>
          <a:p>
            <a:r>
              <a:rPr lang="fr-FR" sz="1100" b="1" u="sng" dirty="0"/>
              <a:t>Art.9</a:t>
            </a:r>
            <a:r>
              <a:rPr lang="fr-FR" sz="1100" dirty="0"/>
              <a:t>   Le bulletin d’inscription devra être retourné accompagné du chèque de paiement </a:t>
            </a:r>
          </a:p>
          <a:p>
            <a:r>
              <a:rPr lang="fr-FR" sz="1100" dirty="0"/>
              <a:t>              de l’emplacement qui sera encaissé le 20 mai.</a:t>
            </a:r>
            <a:endParaRPr lang="fr-FR" sz="1100" b="1" dirty="0"/>
          </a:p>
          <a:p>
            <a:endParaRPr lang="fr-FR" sz="1100" dirty="0"/>
          </a:p>
          <a:p>
            <a:r>
              <a:rPr lang="fr-FR" sz="1100" b="1" u="sng" dirty="0"/>
              <a:t>Art. 10</a:t>
            </a:r>
            <a:r>
              <a:rPr lang="fr-FR" sz="1100" b="1" dirty="0"/>
              <a:t>  La signature du présent règlement entraîne son acceptation</a:t>
            </a:r>
            <a:r>
              <a:rPr lang="fr-FR" sz="1100" dirty="0"/>
              <a:t>. Toute infraction à </a:t>
            </a:r>
          </a:p>
          <a:p>
            <a:r>
              <a:rPr lang="fr-FR" sz="1100" dirty="0"/>
              <a:t>               l’une des clauses ci-dessus pourra entraîner l’exclusion immédiate, sans </a:t>
            </a:r>
          </a:p>
          <a:p>
            <a:r>
              <a:rPr lang="fr-FR" sz="1100" dirty="0"/>
              <a:t>               remboursement  ou compensation.         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949003" y="83125"/>
            <a:ext cx="3718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0070C0"/>
                </a:solidFill>
              </a:rPr>
              <a:t>RENCONTRE PRINTANIERE EN ANCIENNES</a:t>
            </a:r>
          </a:p>
          <a:p>
            <a:pPr algn="ctr"/>
            <a:r>
              <a:rPr lang="fr-FR" sz="1600" b="1" dirty="0">
                <a:solidFill>
                  <a:srgbClr val="0070C0"/>
                </a:solidFill>
              </a:rPr>
              <a:t>Dimanche 19 mai 2019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947378" y="720517"/>
            <a:ext cx="180241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b="1" dirty="0"/>
              <a:t>BULLETIN D’INSCRIPTION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374118" y="1139148"/>
            <a:ext cx="5184576" cy="2886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r-FR" sz="1100" b="1" dirty="0"/>
              <a:t>NOM ou RAISON SOCIALE </a:t>
            </a:r>
            <a:r>
              <a:rPr lang="fr-FR" sz="1100" dirty="0"/>
              <a:t>…………………………………………………………………………………………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Adresse …………………………………………………………………………………………………………………......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Ville …………………………………………………………………………………………………………………………….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Code postal ……………………………	                  Tél : ……………………………………………………</a:t>
            </a:r>
          </a:p>
          <a:p>
            <a:pPr>
              <a:lnSpc>
                <a:spcPts val="2000"/>
              </a:lnSpc>
            </a:pPr>
            <a:r>
              <a:rPr lang="fr-FR" sz="1100" dirty="0" err="1"/>
              <a:t>E.mail</a:t>
            </a:r>
            <a:r>
              <a:rPr lang="fr-FR" sz="1100" dirty="0"/>
              <a:t> : ………………………………………………………     Portable : ……………………………………………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		</a:t>
            </a:r>
          </a:p>
          <a:p>
            <a:pPr>
              <a:lnSpc>
                <a:spcPts val="2000"/>
              </a:lnSpc>
            </a:pPr>
            <a:r>
              <a:rPr lang="fr-FR" sz="1100" b="1" u="sng" dirty="0"/>
              <a:t>PIECE D’IDENTITE</a:t>
            </a:r>
            <a:r>
              <a:rPr lang="fr-FR" sz="1100" dirty="0"/>
              <a:t> :       </a:t>
            </a:r>
            <a:r>
              <a:rPr lang="fr-FR" sz="1100" b="1" dirty="0"/>
              <a:t>Joindre une photocopie recto/verso </a:t>
            </a:r>
            <a:r>
              <a:rPr lang="fr-FR" sz="1100" dirty="0"/>
              <a:t>(carte d’identité, ou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	        permis de conduire, ou passeport)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Nature ………………………………………..         N° ……………………………………………………………….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Délivrée à ……………………………………         Le ……………………………………………………………….</a:t>
            </a:r>
          </a:p>
          <a:p>
            <a:pPr>
              <a:lnSpc>
                <a:spcPts val="2000"/>
              </a:lnSpc>
            </a:pPr>
            <a:r>
              <a:rPr lang="fr-FR" sz="1100" dirty="0"/>
              <a:t>N° de registre du commerce : ………………………………………………………………………………….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74118" y="4104327"/>
            <a:ext cx="286495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200" b="1" u="sng" dirty="0">
                <a:solidFill>
                  <a:srgbClr val="FF0000"/>
                </a:solidFill>
              </a:rPr>
              <a:t>Je réserve un emplacement pour vendre :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95DED7D-FDFC-47BB-A106-F8D3D7789DE0}"/>
              </a:ext>
            </a:extLst>
          </p:cNvPr>
          <p:cNvGrpSpPr/>
          <p:nvPr/>
        </p:nvGrpSpPr>
        <p:grpSpPr>
          <a:xfrm>
            <a:off x="5421580" y="4539687"/>
            <a:ext cx="4685804" cy="269256"/>
            <a:chOff x="5526128" y="3299170"/>
            <a:chExt cx="4685804" cy="269256"/>
          </a:xfrm>
        </p:grpSpPr>
        <p:sp>
          <p:nvSpPr>
            <p:cNvPr id="13" name="ZoneTexte 12"/>
            <p:cNvSpPr txBox="1"/>
            <p:nvPr/>
          </p:nvSpPr>
          <p:spPr>
            <a:xfrm>
              <a:off x="5526128" y="3303084"/>
              <a:ext cx="10727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Pièces :   Autos 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56380" y="3327344"/>
              <a:ext cx="201126" cy="2130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877557" y="3306816"/>
              <a:ext cx="5533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Motos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05866" y="3331076"/>
              <a:ext cx="201126" cy="2130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7739083" y="3303084"/>
              <a:ext cx="107433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Documentation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778137" y="3323430"/>
              <a:ext cx="201126" cy="2130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9205777" y="3299170"/>
              <a:ext cx="80502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Miniatures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010806" y="3327343"/>
              <a:ext cx="201126" cy="213091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5396633" y="4836191"/>
            <a:ext cx="49039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Autres : ………………………………………………………………………………………………………………….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464925" y="5231903"/>
            <a:ext cx="517793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Emplacement intérieur </a:t>
            </a:r>
            <a:r>
              <a:rPr lang="fr-FR" sz="1200" dirty="0"/>
              <a:t>: </a:t>
            </a:r>
            <a:r>
              <a:rPr lang="fr-FR" sz="1000" dirty="0"/>
              <a:t>profondeur 3 m</a:t>
            </a:r>
            <a:r>
              <a:rPr lang="fr-FR" sz="1200" dirty="0"/>
              <a:t>              ………… ml x 2 € = ……………………</a:t>
            </a:r>
          </a:p>
          <a:p>
            <a:r>
              <a:rPr lang="fr-FR" sz="1200" dirty="0"/>
              <a:t>               </a:t>
            </a:r>
          </a:p>
          <a:p>
            <a:r>
              <a:rPr lang="fr-FR" sz="1200" dirty="0"/>
              <a:t>                 Table 3 m x 0,60 m :   oui – non           ………… ut x 2 € = ……………………</a:t>
            </a:r>
            <a:endParaRPr lang="fr-FR" sz="900" dirty="0"/>
          </a:p>
          <a:p>
            <a:endParaRPr lang="fr-FR" sz="900" dirty="0"/>
          </a:p>
          <a:p>
            <a:endParaRPr lang="fr-FR" sz="1000" dirty="0"/>
          </a:p>
        </p:txBody>
      </p:sp>
      <p:grpSp>
        <p:nvGrpSpPr>
          <p:cNvPr id="30" name="Groupe 29"/>
          <p:cNvGrpSpPr/>
          <p:nvPr/>
        </p:nvGrpSpPr>
        <p:grpSpPr>
          <a:xfrm>
            <a:off x="8137707" y="5886411"/>
            <a:ext cx="2281988" cy="373713"/>
            <a:chOff x="7938988" y="5777080"/>
            <a:chExt cx="2281988" cy="373713"/>
          </a:xfrm>
        </p:grpSpPr>
        <p:cxnSp>
          <p:nvCxnSpPr>
            <p:cNvPr id="27" name="Connecteur droit 26"/>
            <p:cNvCxnSpPr/>
            <p:nvPr/>
          </p:nvCxnSpPr>
          <p:spPr>
            <a:xfrm rot="21540000">
              <a:off x="9246040" y="5777080"/>
              <a:ext cx="972514" cy="97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7938988" y="5889183"/>
              <a:ext cx="109837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100" b="1" dirty="0"/>
                <a:t>TOTAL A PAYER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246029" y="5889183"/>
              <a:ext cx="9749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..………………….</a:t>
              </a: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5417333" y="6266389"/>
            <a:ext cx="487890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Je m’engage à respecter le règlement ci-joint.</a:t>
            </a:r>
          </a:p>
          <a:p>
            <a:endParaRPr lang="fr-FR" sz="1100" dirty="0"/>
          </a:p>
          <a:p>
            <a:r>
              <a:rPr lang="fr-FR" sz="1100" dirty="0"/>
              <a:t>           Fait le ……………….……………..	à : ………………………………………………………………..</a:t>
            </a:r>
          </a:p>
          <a:p>
            <a:endParaRPr lang="fr-FR" sz="1100" dirty="0"/>
          </a:p>
          <a:p>
            <a:r>
              <a:rPr lang="fr-FR" sz="1100" b="1" dirty="0"/>
              <a:t>           Signature obligatoire SVP</a:t>
            </a:r>
            <a:r>
              <a:rPr lang="fr-FR" sz="1100" dirty="0"/>
              <a:t> :</a:t>
            </a:r>
          </a:p>
        </p:txBody>
      </p:sp>
      <p:sp>
        <p:nvSpPr>
          <p:cNvPr id="1024" name="ZoneTexte 1023"/>
          <p:cNvSpPr txBox="1"/>
          <p:nvPr/>
        </p:nvSpPr>
        <p:spPr>
          <a:xfrm>
            <a:off x="142040" y="6735748"/>
            <a:ext cx="514641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Bulletin à adresser avant le 10.05.19</a:t>
            </a:r>
            <a:r>
              <a:rPr lang="fr-FR" sz="1100" b="1" dirty="0"/>
              <a:t>  </a:t>
            </a:r>
            <a:r>
              <a:rPr lang="fr-FR" sz="1100" dirty="0"/>
              <a:t>à : </a:t>
            </a:r>
          </a:p>
          <a:p>
            <a:r>
              <a:rPr lang="fr-FR" sz="1100" b="1" i="1" dirty="0">
                <a:solidFill>
                  <a:srgbClr val="0070C0"/>
                </a:solidFill>
              </a:rPr>
              <a:t>AUTOMOBILE CLUB DE VICHY – BP. 92671 – 03206 VICHY Cedex</a:t>
            </a:r>
          </a:p>
          <a:p>
            <a:r>
              <a:rPr lang="fr-FR" sz="1100" dirty="0"/>
              <a:t>Accompagné du règlement par chèque, </a:t>
            </a:r>
            <a:r>
              <a:rPr lang="fr-FR" sz="1100" b="1" dirty="0"/>
              <a:t>libellé à l’ordre de l’Automobile Club de Vichy</a:t>
            </a:r>
          </a:p>
        </p:txBody>
      </p:sp>
      <p:pic>
        <p:nvPicPr>
          <p:cNvPr id="32" name="Image 2" descr="Description : alex-acv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906" y="72293"/>
            <a:ext cx="849435" cy="85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1233980" y="7330791"/>
            <a:ext cx="25474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/>
              <a:t>Imprimé par nos soins – Ne pas jeter sur la voie publique</a:t>
            </a:r>
          </a:p>
        </p:txBody>
      </p:sp>
    </p:spTree>
    <p:extLst>
      <p:ext uri="{BB962C8B-B14F-4D97-AF65-F5344CB8AC3E}">
        <p14:creationId xmlns:p14="http://schemas.microsoft.com/office/powerpoint/2010/main" val="15115162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210</Words>
  <Application>Microsoft Office PowerPoint</Application>
  <PresentationFormat>Personnalisé</PresentationFormat>
  <Paragraphs>70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 BOYER</dc:creator>
  <cp:lastModifiedBy>Emma BOYER</cp:lastModifiedBy>
  <cp:revision>89</cp:revision>
  <cp:lastPrinted>2019-02-05T12:25:22Z</cp:lastPrinted>
  <dcterms:created xsi:type="dcterms:W3CDTF">2014-03-03T10:55:50Z</dcterms:created>
  <dcterms:modified xsi:type="dcterms:W3CDTF">2019-03-17T20:07:21Z</dcterms:modified>
  <cp:contentStatus/>
</cp:coreProperties>
</file>